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7" r:id="rId2"/>
    <p:sldId id="271" r:id="rId3"/>
    <p:sldId id="258" r:id="rId4"/>
    <p:sldId id="259" r:id="rId5"/>
    <p:sldId id="260" r:id="rId6"/>
    <p:sldId id="261" r:id="rId7"/>
    <p:sldId id="262" r:id="rId8"/>
    <p:sldId id="263" r:id="rId9"/>
    <p:sldId id="264" r:id="rId10"/>
    <p:sldId id="270" r:id="rId11"/>
    <p:sldId id="265" r:id="rId12"/>
    <p:sldId id="269" r:id="rId13"/>
    <p:sldId id="266" r:id="rId1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0470EE9D-1469-47B9-B30F-A203810E40A3}" type="datetimeFigureOut">
              <a:rPr lang="tr-TR" smtClean="0"/>
              <a:t>22.11.2020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62B9223-5009-488C-9E3A-BC49245064EA}"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0470EE9D-1469-47B9-B30F-A203810E40A3}" type="datetimeFigureOut">
              <a:rPr lang="tr-TR" smtClean="0"/>
              <a:t>22.11.2020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62B9223-5009-488C-9E3A-BC49245064EA}"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0470EE9D-1469-47B9-B30F-A203810E40A3}" type="datetimeFigureOut">
              <a:rPr lang="tr-TR" smtClean="0"/>
              <a:t>22.11.2020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62B9223-5009-488C-9E3A-BC49245064EA}"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470EE9D-1469-47B9-B30F-A203810E40A3}" type="datetimeFigureOut">
              <a:rPr lang="tr-TR" smtClean="0"/>
              <a:t>22.11.2020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62B9223-5009-488C-9E3A-BC49245064EA}"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0470EE9D-1469-47B9-B30F-A203810E40A3}" type="datetimeFigureOut">
              <a:rPr lang="tr-TR" smtClean="0"/>
              <a:t>22.11.2020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62B9223-5009-488C-9E3A-BC49245064EA}"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0470EE9D-1469-47B9-B30F-A203810E40A3}" type="datetimeFigureOut">
              <a:rPr lang="tr-TR" smtClean="0"/>
              <a:t>22.11.2020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62B9223-5009-488C-9E3A-BC49245064EA}"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70EE9D-1469-47B9-B30F-A203810E40A3}" type="datetimeFigureOut">
              <a:rPr lang="tr-TR" smtClean="0"/>
              <a:t>22.11.2020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62B9223-5009-488C-9E3A-BC49245064EA}"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0470EE9D-1469-47B9-B30F-A203810E40A3}" type="datetimeFigureOut">
              <a:rPr lang="tr-TR" smtClean="0"/>
              <a:t>22.11.2020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62B9223-5009-488C-9E3A-BC49245064EA}" type="slidenum">
              <a:rPr lang="tr-TR" smtClean="0"/>
              <a:t>‹#›</a:t>
            </a:fld>
            <a:endParaRPr lang="tr-TR"/>
          </a:p>
        </p:txBody>
      </p:sp>
      <p:sp>
        <p:nvSpPr>
          <p:cNvPr id="9" name="Content Placeholder 8"/>
          <p:cNvSpPr>
            <a:spLocks noGrp="1"/>
          </p:cNvSpPr>
          <p:nvPr>
            <p:ph sz="quarter" idx="13"/>
          </p:nvPr>
        </p:nvSpPr>
        <p:spPr>
          <a:xfrm>
            <a:off x="304800" y="381000"/>
            <a:ext cx="7772400" cy="494284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tr-TR" smtClean="0"/>
              <a:t>Asıl başlık stili için tıklatın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8" name="Date Placeholder 7"/>
          <p:cNvSpPr>
            <a:spLocks noGrp="1"/>
          </p:cNvSpPr>
          <p:nvPr>
            <p:ph type="dt" sz="half" idx="10"/>
          </p:nvPr>
        </p:nvSpPr>
        <p:spPr/>
        <p:txBody>
          <a:bodyPr/>
          <a:lstStyle/>
          <a:p>
            <a:fld id="{0470EE9D-1469-47B9-B30F-A203810E40A3}" type="datetimeFigureOut">
              <a:rPr lang="tr-TR" smtClean="0"/>
              <a:t>22.11.2020</a:t>
            </a:fld>
            <a:endParaRPr lang="tr-TR"/>
          </a:p>
        </p:txBody>
      </p:sp>
      <p:sp>
        <p:nvSpPr>
          <p:cNvPr id="9" name="Slide Number Placeholder 8"/>
          <p:cNvSpPr>
            <a:spLocks noGrp="1"/>
          </p:cNvSpPr>
          <p:nvPr>
            <p:ph type="sldNum" sz="quarter" idx="11"/>
          </p:nvPr>
        </p:nvSpPr>
        <p:spPr/>
        <p:txBody>
          <a:bodyPr/>
          <a:lstStyle/>
          <a:p>
            <a:fld id="{862B9223-5009-488C-9E3A-BC49245064EA}" type="slidenum">
              <a:rPr lang="tr-TR" smtClean="0"/>
              <a:t>‹#›</a:t>
            </a:fld>
            <a:endParaRPr lang="tr-TR"/>
          </a:p>
        </p:txBody>
      </p:sp>
      <p:sp>
        <p:nvSpPr>
          <p:cNvPr id="10" name="Footer Placeholder 9"/>
          <p:cNvSpPr>
            <a:spLocks noGrp="1"/>
          </p:cNvSpPr>
          <p:nvPr>
            <p:ph type="ftr" sz="quarter" idx="12"/>
          </p:nvPr>
        </p:nvSpPr>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0470EE9D-1469-47B9-B30F-A203810E40A3}" type="datetimeFigureOut">
              <a:rPr lang="tr-TR" smtClean="0"/>
              <a:t>22.11.2020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62B9223-5009-488C-9E3A-BC49245064EA}"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0470EE9D-1469-47B9-B30F-A203810E40A3}" type="datetimeFigureOut">
              <a:rPr lang="tr-TR" smtClean="0"/>
              <a:t>22.11.2020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62B9223-5009-488C-9E3A-BC49245064EA}"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862B9223-5009-488C-9E3A-BC49245064EA}" type="slidenum">
              <a:rPr lang="tr-TR" smtClean="0"/>
              <a:t>‹#›</a:t>
            </a:fld>
            <a:endParaRPr lang="tr-T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tr-T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0470EE9D-1469-47B9-B30F-A203810E40A3}" type="datetimeFigureOut">
              <a:rPr lang="tr-TR" smtClean="0"/>
              <a:t>22.11.2020</a:t>
            </a:fld>
            <a:endParaRPr lang="tr-T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ÖĞRETİM ÖNCESİ YAPILACAK DÜZENLEMELER</a:t>
            </a:r>
            <a:endParaRPr lang="tr-TR" dirty="0"/>
          </a:p>
        </p:txBody>
      </p:sp>
      <p:sp>
        <p:nvSpPr>
          <p:cNvPr id="3" name="İçerik Yer Tutucusu 2"/>
          <p:cNvSpPr>
            <a:spLocks noGrp="1"/>
          </p:cNvSpPr>
          <p:nvPr>
            <p:ph idx="1"/>
          </p:nvPr>
        </p:nvSpPr>
        <p:spPr/>
        <p:txBody>
          <a:bodyPr/>
          <a:lstStyle/>
          <a:p>
            <a:pPr algn="just"/>
            <a:r>
              <a:rPr lang="tr-TR" dirty="0" smtClean="0"/>
              <a:t>Öğretim öncesi düzenlemeler öğretmenin neyi, nasıl öğretileceğini içerir. </a:t>
            </a:r>
          </a:p>
          <a:p>
            <a:pPr algn="just"/>
            <a:r>
              <a:rPr lang="tr-TR" dirty="0" smtClean="0"/>
              <a:t>Kaynaştırma ortamına yerleştirilen ve yetersizlikten etkilenen öğrenci ve sınıftaki diğer öğrencilerin akademik olarak gelişebilmesi için öğretmenin öğretim öncesinde yapması gerekenler şu şekilde sıralanabilir</a:t>
            </a:r>
            <a:endParaRPr lang="tr-TR" dirty="0"/>
          </a:p>
        </p:txBody>
      </p:sp>
    </p:spTree>
    <p:extLst>
      <p:ext uri="{BB962C8B-B14F-4D97-AF65-F5344CB8AC3E}">
        <p14:creationId xmlns:p14="http://schemas.microsoft.com/office/powerpoint/2010/main" val="3761841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Dersin İçeriğinde Uyarlama ve Değişiklikler Yapmak</a:t>
            </a:r>
            <a:endParaRPr lang="tr-TR" dirty="0"/>
          </a:p>
        </p:txBody>
      </p:sp>
      <p:sp>
        <p:nvSpPr>
          <p:cNvPr id="3" name="İçerik Yer Tutucusu 2"/>
          <p:cNvSpPr>
            <a:spLocks noGrp="1"/>
          </p:cNvSpPr>
          <p:nvPr>
            <p:ph idx="1"/>
          </p:nvPr>
        </p:nvSpPr>
        <p:spPr/>
        <p:txBody>
          <a:bodyPr/>
          <a:lstStyle/>
          <a:p>
            <a:r>
              <a:rPr lang="tr-TR" dirty="0" smtClean="0"/>
              <a:t>Tüm sınıfta benzer ama daha kolay amaçlar oluşturmak</a:t>
            </a:r>
          </a:p>
          <a:p>
            <a:r>
              <a:rPr lang="tr-TR" dirty="0" err="1" smtClean="0"/>
              <a:t>Öğretimsel</a:t>
            </a:r>
            <a:r>
              <a:rPr lang="tr-TR" dirty="0" smtClean="0"/>
              <a:t> amaçları önkoşul beceriler arasından seçmek</a:t>
            </a:r>
            <a:endParaRPr lang="tr-TR" dirty="0"/>
          </a:p>
        </p:txBody>
      </p:sp>
    </p:spTree>
    <p:extLst>
      <p:ext uri="{BB962C8B-B14F-4D97-AF65-F5344CB8AC3E}">
        <p14:creationId xmlns:p14="http://schemas.microsoft.com/office/powerpoint/2010/main" val="2084840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Öğretilecek içeriğin seçimi:</a:t>
            </a:r>
            <a:endParaRPr lang="tr-TR" dirty="0"/>
          </a:p>
        </p:txBody>
      </p:sp>
      <p:sp>
        <p:nvSpPr>
          <p:cNvPr id="3" name="İçerik Yer Tutucusu 2"/>
          <p:cNvSpPr>
            <a:spLocks noGrp="1"/>
          </p:cNvSpPr>
          <p:nvPr>
            <p:ph idx="1"/>
          </p:nvPr>
        </p:nvSpPr>
        <p:spPr/>
        <p:txBody>
          <a:bodyPr/>
          <a:lstStyle/>
          <a:p>
            <a:pPr algn="just"/>
            <a:r>
              <a:rPr lang="tr-TR" dirty="0" smtClean="0"/>
              <a:t>Öğretmen, gereksinim alanlarına göre öğretilecek içeriği seçerken müfredattan yararlanır. Öğretmen, öğretilecek içeriğe karar verirken öğrencinin ihtiyaçlarını ve öğretilecek içeriğin ne kadar işlevsel olduğu göz önünde bulundurulmalıdır. İçerik seçilirken öncelikle, en önemliden daha az önemli olan ayrılmalı, yani, önem sırasına konmalı ve içeriğin işlevsel olup olmadığına karar verilmelidir</a:t>
            </a:r>
            <a:endParaRPr lang="tr-TR" dirty="0"/>
          </a:p>
        </p:txBody>
      </p:sp>
    </p:spTree>
    <p:extLst>
      <p:ext uri="{BB962C8B-B14F-4D97-AF65-F5344CB8AC3E}">
        <p14:creationId xmlns:p14="http://schemas.microsoft.com/office/powerpoint/2010/main" val="3519180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Öğretilecek içeriğin analiz edilmesi:</a:t>
            </a:r>
            <a:endParaRPr lang="tr-TR" dirty="0"/>
          </a:p>
        </p:txBody>
      </p:sp>
      <p:sp>
        <p:nvSpPr>
          <p:cNvPr id="3" name="İçerik Yer Tutucusu 2"/>
          <p:cNvSpPr>
            <a:spLocks noGrp="1"/>
          </p:cNvSpPr>
          <p:nvPr>
            <p:ph idx="1"/>
          </p:nvPr>
        </p:nvSpPr>
        <p:spPr/>
        <p:txBody>
          <a:bodyPr/>
          <a:lstStyle/>
          <a:p>
            <a:r>
              <a:rPr lang="tr-TR" dirty="0" smtClean="0"/>
              <a:t>Belirlenen içeriğe göre analiz yapılır.</a:t>
            </a:r>
            <a:endParaRPr lang="tr-TR" dirty="0"/>
          </a:p>
        </p:txBody>
      </p:sp>
    </p:spTree>
    <p:extLst>
      <p:ext uri="{BB962C8B-B14F-4D97-AF65-F5344CB8AC3E}">
        <p14:creationId xmlns:p14="http://schemas.microsoft.com/office/powerpoint/2010/main" val="1115808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Amaçların belirlenmesi:</a:t>
            </a:r>
            <a:endParaRPr lang="tr-TR" dirty="0"/>
          </a:p>
        </p:txBody>
      </p:sp>
      <p:sp>
        <p:nvSpPr>
          <p:cNvPr id="3" name="İçerik Yer Tutucusu 2"/>
          <p:cNvSpPr>
            <a:spLocks noGrp="1"/>
          </p:cNvSpPr>
          <p:nvPr>
            <p:ph idx="1"/>
          </p:nvPr>
        </p:nvSpPr>
        <p:spPr/>
        <p:txBody>
          <a:bodyPr/>
          <a:lstStyle/>
          <a:p>
            <a:pPr algn="just"/>
            <a:r>
              <a:rPr lang="tr-TR" dirty="0" smtClean="0"/>
              <a:t>İçerik analiz edildikten sonra öğretmen bu içerikte öğrencinin performans düzeyini belirlemelidir. </a:t>
            </a:r>
          </a:p>
          <a:p>
            <a:pPr algn="just"/>
            <a:r>
              <a:rPr lang="tr-TR" dirty="0" smtClean="0"/>
              <a:t>Öğretmen, ayrıntılı değerlendirme aşamasına gelmiştir.</a:t>
            </a:r>
            <a:endParaRPr lang="tr-TR" dirty="0"/>
          </a:p>
        </p:txBody>
      </p:sp>
    </p:spTree>
    <p:extLst>
      <p:ext uri="{BB962C8B-B14F-4D97-AF65-F5344CB8AC3E}">
        <p14:creationId xmlns:p14="http://schemas.microsoft.com/office/powerpoint/2010/main" val="1043277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Yöntem seçimi</a:t>
            </a:r>
            <a:endParaRPr lang="tr-TR" dirty="0"/>
          </a:p>
        </p:txBody>
      </p:sp>
      <p:sp>
        <p:nvSpPr>
          <p:cNvPr id="3" name="İçerik Yer Tutucusu 2"/>
          <p:cNvSpPr>
            <a:spLocks noGrp="1"/>
          </p:cNvSpPr>
          <p:nvPr>
            <p:ph idx="1"/>
          </p:nvPr>
        </p:nvSpPr>
        <p:spPr/>
        <p:txBody>
          <a:bodyPr/>
          <a:lstStyle/>
          <a:p>
            <a:pPr algn="just"/>
            <a:r>
              <a:rPr lang="tr-TR" dirty="0" smtClean="0"/>
              <a:t>Müfredattaki disiplin alanlarında yer alan konuları tek bir yöntemle öğretmek mümkün değildir. </a:t>
            </a:r>
          </a:p>
          <a:p>
            <a:pPr algn="just"/>
            <a:r>
              <a:rPr lang="tr-TR" dirty="0" smtClean="0"/>
              <a:t>Kaynaştırma ortamlarında çeşitli, etkili öğretim yöntem ve stratejileri uygulamaktadır</a:t>
            </a:r>
            <a:endParaRPr lang="tr-TR" dirty="0"/>
          </a:p>
        </p:txBody>
      </p:sp>
    </p:spTree>
    <p:extLst>
      <p:ext uri="{BB962C8B-B14F-4D97-AF65-F5344CB8AC3E}">
        <p14:creationId xmlns:p14="http://schemas.microsoft.com/office/powerpoint/2010/main" val="392491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Öğrenci özellikleri:</a:t>
            </a:r>
            <a:endParaRPr lang="tr-TR" dirty="0"/>
          </a:p>
        </p:txBody>
      </p:sp>
      <p:sp>
        <p:nvSpPr>
          <p:cNvPr id="3" name="İçerik Yer Tutucusu 2"/>
          <p:cNvSpPr>
            <a:spLocks noGrp="1"/>
          </p:cNvSpPr>
          <p:nvPr>
            <p:ph idx="1"/>
          </p:nvPr>
        </p:nvSpPr>
        <p:spPr/>
        <p:txBody>
          <a:bodyPr/>
          <a:lstStyle/>
          <a:p>
            <a:pPr algn="just"/>
            <a:r>
              <a:rPr lang="tr-TR" dirty="0" smtClean="0"/>
              <a:t>Seçilen yöntem öğrencilerin ihtiyacına, yeteneklerine, ilgisine, öğrenme stiline uygun olmalıdır</a:t>
            </a:r>
            <a:endParaRPr lang="tr-TR" dirty="0"/>
          </a:p>
        </p:txBody>
      </p:sp>
    </p:spTree>
    <p:extLst>
      <p:ext uri="{BB962C8B-B14F-4D97-AF65-F5344CB8AC3E}">
        <p14:creationId xmlns:p14="http://schemas.microsoft.com/office/powerpoint/2010/main" val="2445992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t>Uygun materyallerin sağlanması:</a:t>
            </a:r>
            <a:endParaRPr lang="tr-TR" dirty="0"/>
          </a:p>
        </p:txBody>
      </p:sp>
      <p:sp>
        <p:nvSpPr>
          <p:cNvPr id="3" name="İçerik Yer Tutucusu 2"/>
          <p:cNvSpPr>
            <a:spLocks noGrp="1"/>
          </p:cNvSpPr>
          <p:nvPr>
            <p:ph idx="1"/>
          </p:nvPr>
        </p:nvSpPr>
        <p:spPr/>
        <p:txBody>
          <a:bodyPr/>
          <a:lstStyle/>
          <a:p>
            <a:r>
              <a:rPr lang="tr-TR" dirty="0" smtClean="0"/>
              <a:t>Amaca uygun materyaller hazırlanarak tüm öğrencilerin yararlanabilmeleri </a:t>
            </a:r>
            <a:r>
              <a:rPr lang="tr-TR" dirty="0" err="1" smtClean="0"/>
              <a:t>sağlanmaladır</a:t>
            </a:r>
            <a:r>
              <a:rPr lang="tr-TR" dirty="0" smtClean="0"/>
              <a:t>.</a:t>
            </a:r>
            <a:endParaRPr lang="tr-TR" dirty="0"/>
          </a:p>
        </p:txBody>
      </p:sp>
    </p:spTree>
    <p:extLst>
      <p:ext uri="{BB962C8B-B14F-4D97-AF65-F5344CB8AC3E}">
        <p14:creationId xmlns:p14="http://schemas.microsoft.com/office/powerpoint/2010/main" val="326824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Ortam:</a:t>
            </a:r>
            <a:endParaRPr lang="tr-TR" dirty="0"/>
          </a:p>
        </p:txBody>
      </p:sp>
      <p:sp>
        <p:nvSpPr>
          <p:cNvPr id="3" name="İçerik Yer Tutucusu 2"/>
          <p:cNvSpPr>
            <a:spLocks noGrp="1"/>
          </p:cNvSpPr>
          <p:nvPr>
            <p:ph idx="1"/>
          </p:nvPr>
        </p:nvSpPr>
        <p:spPr/>
        <p:txBody>
          <a:bodyPr/>
          <a:lstStyle/>
          <a:p>
            <a:pPr algn="just"/>
            <a:r>
              <a:rPr lang="tr-TR" dirty="0" smtClean="0"/>
              <a:t>Sınıfların ebadı, okulda bulunan birimler seçilecek yöntemi etkiler.</a:t>
            </a:r>
            <a:endParaRPr lang="tr-TR" dirty="0"/>
          </a:p>
        </p:txBody>
      </p:sp>
    </p:spTree>
    <p:extLst>
      <p:ext uri="{BB962C8B-B14F-4D97-AF65-F5344CB8AC3E}">
        <p14:creationId xmlns:p14="http://schemas.microsoft.com/office/powerpoint/2010/main" val="4160407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Öğretim Yönteminde Uyarlamalar Yapmak ve Çalışma Grupları Oluşturmak</a:t>
            </a:r>
            <a:endParaRPr lang="tr-TR" dirty="0"/>
          </a:p>
        </p:txBody>
      </p:sp>
      <p:sp>
        <p:nvSpPr>
          <p:cNvPr id="3" name="İçerik Yer Tutucusu 2"/>
          <p:cNvSpPr>
            <a:spLocks noGrp="1"/>
          </p:cNvSpPr>
          <p:nvPr>
            <p:ph idx="1"/>
          </p:nvPr>
        </p:nvSpPr>
        <p:spPr/>
        <p:txBody>
          <a:bodyPr/>
          <a:lstStyle/>
          <a:p>
            <a:r>
              <a:rPr lang="tr-TR" dirty="0" smtClean="0"/>
              <a:t>Öğretim yöntemlerinde uyarlamalar ve değişiklikler yapmak</a:t>
            </a:r>
          </a:p>
          <a:p>
            <a:r>
              <a:rPr lang="tr-TR" dirty="0" smtClean="0"/>
              <a:t>Çalışma grupları oluşturmak:</a:t>
            </a:r>
          </a:p>
          <a:p>
            <a:r>
              <a:rPr lang="tr-TR" dirty="0" smtClean="0"/>
              <a:t>Büyük grup öğretimi</a:t>
            </a:r>
          </a:p>
          <a:p>
            <a:r>
              <a:rPr lang="tr-TR" dirty="0" smtClean="0"/>
              <a:t>Küçük grup öğretimi</a:t>
            </a:r>
          </a:p>
          <a:p>
            <a:r>
              <a:rPr lang="tr-TR" dirty="0" smtClean="0"/>
              <a:t>Bireysel öğretim</a:t>
            </a:r>
            <a:endParaRPr lang="tr-TR" dirty="0"/>
          </a:p>
        </p:txBody>
      </p:sp>
    </p:spTree>
    <p:extLst>
      <p:ext uri="{BB962C8B-B14F-4D97-AF65-F5344CB8AC3E}">
        <p14:creationId xmlns:p14="http://schemas.microsoft.com/office/powerpoint/2010/main" val="3310998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620688"/>
            <a:ext cx="7620000" cy="1143000"/>
          </a:xfrm>
        </p:spPr>
        <p:txBody>
          <a:bodyPr>
            <a:normAutofit fontScale="90000"/>
          </a:bodyPr>
          <a:lstStyle/>
          <a:p>
            <a:pPr algn="ctr"/>
            <a:r>
              <a:rPr lang="tr-TR" dirty="0" smtClean="0"/>
              <a:t>Öğrencilerin uygulamalarını kontrol edebilecek sistemlerin kurulması</a:t>
            </a:r>
            <a:endParaRPr lang="tr-TR" dirty="0"/>
          </a:p>
        </p:txBody>
      </p:sp>
      <p:sp>
        <p:nvSpPr>
          <p:cNvPr id="3" name="İçerik Yer Tutucusu 2"/>
          <p:cNvSpPr>
            <a:spLocks noGrp="1"/>
          </p:cNvSpPr>
          <p:nvPr>
            <p:ph idx="1"/>
          </p:nvPr>
        </p:nvSpPr>
        <p:spPr>
          <a:xfrm>
            <a:off x="395536" y="2636912"/>
            <a:ext cx="7620000" cy="4221088"/>
          </a:xfrm>
        </p:spPr>
        <p:txBody>
          <a:bodyPr/>
          <a:lstStyle/>
          <a:p>
            <a:r>
              <a:rPr lang="tr-TR" dirty="0" smtClean="0"/>
              <a:t>Öğretime başlamadan önce ne tür kontrol yapılacağı belirlenmelidir.</a:t>
            </a:r>
            <a:endParaRPr lang="tr-TR" dirty="0"/>
          </a:p>
        </p:txBody>
      </p:sp>
    </p:spTree>
    <p:extLst>
      <p:ext uri="{BB962C8B-B14F-4D97-AF65-F5344CB8AC3E}">
        <p14:creationId xmlns:p14="http://schemas.microsoft.com/office/powerpoint/2010/main" val="1930260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smtClean="0"/>
              <a:t>Kuralların belirlenmesi ve sınıf rutinlerinin oluşturulması</a:t>
            </a:r>
            <a:endParaRPr lang="tr-TR" dirty="0"/>
          </a:p>
        </p:txBody>
      </p:sp>
      <p:sp>
        <p:nvSpPr>
          <p:cNvPr id="3" name="İçerik Yer Tutucusu 2"/>
          <p:cNvSpPr>
            <a:spLocks noGrp="1"/>
          </p:cNvSpPr>
          <p:nvPr>
            <p:ph idx="1"/>
          </p:nvPr>
        </p:nvSpPr>
        <p:spPr/>
        <p:txBody>
          <a:bodyPr/>
          <a:lstStyle/>
          <a:p>
            <a:r>
              <a:rPr lang="tr-TR" dirty="0" smtClean="0"/>
              <a:t>Öğretmen etkili sunumu gerçekleştirebilmek için sınıf kontrolünü sağlamalıdır.</a:t>
            </a:r>
            <a:endParaRPr lang="tr-TR" dirty="0"/>
          </a:p>
        </p:txBody>
      </p:sp>
    </p:spTree>
    <p:extLst>
      <p:ext uri="{BB962C8B-B14F-4D97-AF65-F5344CB8AC3E}">
        <p14:creationId xmlns:p14="http://schemas.microsoft.com/office/powerpoint/2010/main" val="1273130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Zaman:</a:t>
            </a:r>
            <a:endParaRPr lang="tr-TR" dirty="0"/>
          </a:p>
        </p:txBody>
      </p:sp>
      <p:sp>
        <p:nvSpPr>
          <p:cNvPr id="3" name="İçerik Yer Tutucusu 2"/>
          <p:cNvSpPr>
            <a:spLocks noGrp="1"/>
          </p:cNvSpPr>
          <p:nvPr>
            <p:ph idx="1"/>
          </p:nvPr>
        </p:nvSpPr>
        <p:spPr/>
        <p:txBody>
          <a:bodyPr/>
          <a:lstStyle/>
          <a:p>
            <a:pPr algn="just"/>
            <a:r>
              <a:rPr lang="tr-TR" dirty="0" smtClean="0"/>
              <a:t>Müfredatta belirli amaçların belirli sürelerde gerçekleştirilmesi gerekmektedir. Bu nedenle öğretmen uda ve </a:t>
            </a:r>
            <a:r>
              <a:rPr lang="tr-TR" dirty="0" err="1" smtClean="0"/>
              <a:t>kda</a:t>
            </a:r>
            <a:r>
              <a:rPr lang="tr-TR" dirty="0" smtClean="0"/>
              <a:t> </a:t>
            </a:r>
            <a:r>
              <a:rPr lang="tr-TR" dirty="0" err="1" smtClean="0"/>
              <a:t>lara</a:t>
            </a:r>
            <a:r>
              <a:rPr lang="tr-TR" dirty="0" smtClean="0"/>
              <a:t> göre öğretim zamanını etkili olarak düzenleyebilmelidir.</a:t>
            </a:r>
            <a:endParaRPr lang="tr-TR" dirty="0"/>
          </a:p>
        </p:txBody>
      </p:sp>
    </p:spTree>
    <p:extLst>
      <p:ext uri="{BB962C8B-B14F-4D97-AF65-F5344CB8AC3E}">
        <p14:creationId xmlns:p14="http://schemas.microsoft.com/office/powerpoint/2010/main" val="10322878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itişiklik">
  <a:themeElements>
    <a:clrScheme name="Bitişiklik">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i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itişiklik">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30</TotalTime>
  <Words>294</Words>
  <Application>Microsoft Office PowerPoint</Application>
  <PresentationFormat>Ekran Gösterisi (4:3)</PresentationFormat>
  <Paragraphs>34</Paragraphs>
  <Slides>13</Slides>
  <Notes>0</Notes>
  <HiddenSlides>0</HiddenSlides>
  <MMClips>0</MMClips>
  <ScaleCrop>false</ScaleCrop>
  <HeadingPairs>
    <vt:vector size="4" baseType="variant">
      <vt:variant>
        <vt:lpstr>Tema</vt:lpstr>
      </vt:variant>
      <vt:variant>
        <vt:i4>1</vt:i4>
      </vt:variant>
      <vt:variant>
        <vt:lpstr>Slayt Başlıkları</vt:lpstr>
      </vt:variant>
      <vt:variant>
        <vt:i4>13</vt:i4>
      </vt:variant>
    </vt:vector>
  </HeadingPairs>
  <TitlesOfParts>
    <vt:vector size="14" baseType="lpstr">
      <vt:lpstr>Bitişiklik</vt:lpstr>
      <vt:lpstr>ÖĞRETİM ÖNCESİ YAPILACAK DÜZENLEMELER</vt:lpstr>
      <vt:lpstr>Dersin İçeriğinde Uyarlama ve Değişiklikler Yapmak</vt:lpstr>
      <vt:lpstr>Öğretilecek içeriğin seçimi:</vt:lpstr>
      <vt:lpstr>Öğretilecek içeriğin analiz edilmesi:</vt:lpstr>
      <vt:lpstr>Amaçların belirlenmesi:</vt:lpstr>
      <vt:lpstr>Yöntem seçimi</vt:lpstr>
      <vt:lpstr>Öğrenci özellikleri:</vt:lpstr>
      <vt:lpstr>Uygun materyallerin sağlanması:</vt:lpstr>
      <vt:lpstr>Ortam:</vt:lpstr>
      <vt:lpstr>Öğretim Yönteminde Uyarlamalar Yapmak ve Çalışma Grupları Oluşturmak</vt:lpstr>
      <vt:lpstr>Öğrencilerin uygulamalarını kontrol edebilecek sistemlerin kurulması</vt:lpstr>
      <vt:lpstr>Kuralların belirlenmesi ve sınıf rutinlerinin oluşturulması</vt:lpstr>
      <vt:lpstr>Zaman: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ÖĞRETİM ÖNCESİ YAPILACAK DÜZENLEMELER</dc:title>
  <dc:creator>Hp</dc:creator>
  <cp:lastModifiedBy>Hp</cp:lastModifiedBy>
  <cp:revision>4</cp:revision>
  <dcterms:created xsi:type="dcterms:W3CDTF">2020-11-22T11:51:41Z</dcterms:created>
  <dcterms:modified xsi:type="dcterms:W3CDTF">2020-11-22T13:35:35Z</dcterms:modified>
</cp:coreProperties>
</file>